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AAA8-6572-4E70-814A-4CEFB6D71E91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9881-33B1-4F16-B0E7-FB0F11B27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5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AAA8-6572-4E70-814A-4CEFB6D71E91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9881-33B1-4F16-B0E7-FB0F11B27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24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AAA8-6572-4E70-814A-4CEFB6D71E91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9881-33B1-4F16-B0E7-FB0F11B27C2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5703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AAA8-6572-4E70-814A-4CEFB6D71E91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9881-33B1-4F16-B0E7-FB0F11B27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715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AAA8-6572-4E70-814A-4CEFB6D71E91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9881-33B1-4F16-B0E7-FB0F11B27C2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386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AAA8-6572-4E70-814A-4CEFB6D71E91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9881-33B1-4F16-B0E7-FB0F11B27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711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AAA8-6572-4E70-814A-4CEFB6D71E91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9881-33B1-4F16-B0E7-FB0F11B27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81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AAA8-6572-4E70-814A-4CEFB6D71E91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9881-33B1-4F16-B0E7-FB0F11B27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93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AAA8-6572-4E70-814A-4CEFB6D71E91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9881-33B1-4F16-B0E7-FB0F11B27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65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AAA8-6572-4E70-814A-4CEFB6D71E91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9881-33B1-4F16-B0E7-FB0F11B27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5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AAA8-6572-4E70-814A-4CEFB6D71E91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9881-33B1-4F16-B0E7-FB0F11B27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79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AAA8-6572-4E70-814A-4CEFB6D71E91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9881-33B1-4F16-B0E7-FB0F11B27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45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AAA8-6572-4E70-814A-4CEFB6D71E91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9881-33B1-4F16-B0E7-FB0F11B27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90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AAA8-6572-4E70-814A-4CEFB6D71E91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9881-33B1-4F16-B0E7-FB0F11B27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534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AAA8-6572-4E70-814A-4CEFB6D71E91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9881-33B1-4F16-B0E7-FB0F11B27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691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AAA8-6572-4E70-814A-4CEFB6D71E91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C9881-33B1-4F16-B0E7-FB0F11B27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41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9AAA8-6572-4E70-814A-4CEFB6D71E91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CEC9881-33B1-4F16-B0E7-FB0F11B27C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48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  <p:sldLayoutId id="2147484350" r:id="rId12"/>
    <p:sldLayoutId id="2147484351" r:id="rId13"/>
    <p:sldLayoutId id="2147484352" r:id="rId14"/>
    <p:sldLayoutId id="2147484353" r:id="rId15"/>
    <p:sldLayoutId id="2147484354" r:id="rId16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97528" y="87284"/>
            <a:ext cx="9019308" cy="2926080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Бишкек </a:t>
            </a:r>
            <a:r>
              <a:rPr lang="ru-RU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шаарынын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Свердлов </a:t>
            </a:r>
            <a:r>
              <a:rPr lang="ru-RU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районунун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№21 </a:t>
            </a:r>
            <a:r>
              <a:rPr lang="ru-RU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орто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мектебинин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кыргыз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тили </a:t>
            </a:r>
            <a:r>
              <a:rPr lang="ru-RU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адабияты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мугалими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Сагидаева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Салтанат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Ариповна</a:t>
            </a:r>
            <a:r>
              <a:rPr lang="ru-RU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97528" y="3013365"/>
            <a:ext cx="9019308" cy="384463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28" y="2992582"/>
            <a:ext cx="9019308" cy="3262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5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2127106"/>
          </a:xfrm>
        </p:spPr>
        <p:txBody>
          <a:bodyPr>
            <a:noAutofit/>
          </a:bodyPr>
          <a:lstStyle/>
          <a:p>
            <a:pPr algn="ctr"/>
            <a:r>
              <a:rPr lang="ru-RU" sz="9600" dirty="0">
                <a:solidFill>
                  <a:srgbClr val="FF0000"/>
                </a:solidFill>
              </a:rPr>
              <a:t>Тема: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8636"/>
            <a:ext cx="10515600" cy="5299363"/>
          </a:xfrm>
        </p:spPr>
        <p:txBody>
          <a:bodyPr>
            <a:noAutofit/>
          </a:bodyPr>
          <a:lstStyle/>
          <a:p>
            <a:pPr algn="ctr"/>
            <a:r>
              <a:rPr lang="ru-RU" sz="9600" dirty="0" err="1">
                <a:solidFill>
                  <a:srgbClr val="00B050"/>
                </a:solidFill>
              </a:rPr>
              <a:t>Кызматчы</a:t>
            </a:r>
            <a:r>
              <a:rPr lang="ru-RU" sz="9600" dirty="0">
                <a:solidFill>
                  <a:srgbClr val="00B050"/>
                </a:solidFill>
              </a:rPr>
              <a:t> с</a:t>
            </a:r>
            <a:r>
              <a:rPr lang="ky-KG" sz="9600" dirty="0">
                <a:solidFill>
                  <a:srgbClr val="00B050"/>
                </a:solidFill>
              </a:rPr>
              <a:t>өздөр </a:t>
            </a:r>
          </a:p>
          <a:p>
            <a:pPr marL="0" indent="0" algn="ctr">
              <a:buNone/>
            </a:pPr>
            <a:r>
              <a:rPr lang="ky-KG" sz="9600" dirty="0">
                <a:solidFill>
                  <a:srgbClr val="00B050"/>
                </a:solidFill>
              </a:rPr>
              <a:t>( 7-класс )</a:t>
            </a:r>
            <a:endParaRPr lang="ru-RU" sz="9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024877"/>
      </p:ext>
    </p:extLst>
  </p:cSld>
  <p:clrMapOvr>
    <a:masterClrMapping/>
  </p:clrMapOvr>
  <p:transition spd="slow" advClick="0" advTm="2000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y-KG" sz="6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Сабактын максаты:</a:t>
            </a:r>
            <a:endParaRPr lang="ru-RU" sz="6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639108"/>
          </a:xfrm>
        </p:spPr>
        <p:txBody>
          <a:bodyPr>
            <a:normAutofit fontScale="92500"/>
          </a:bodyPr>
          <a:lstStyle/>
          <a:p>
            <a:r>
              <a:rPr lang="ky-KG" sz="4800" dirty="0">
                <a:solidFill>
                  <a:srgbClr val="00B050"/>
                </a:solidFill>
              </a:rPr>
              <a:t>1. Кызматчы сөз түркүмдөрү боюнча маалымат алышат.</a:t>
            </a:r>
          </a:p>
          <a:p>
            <a:r>
              <a:rPr lang="ky-KG" sz="4800" dirty="0">
                <a:solidFill>
                  <a:srgbClr val="00B050"/>
                </a:solidFill>
              </a:rPr>
              <a:t>2. Маани берүүчү сөз түркүмдөрдөн айырмачылыгын мүнөздөй алышат.</a:t>
            </a:r>
          </a:p>
          <a:p>
            <a:r>
              <a:rPr lang="ky-KG" sz="4800" dirty="0">
                <a:solidFill>
                  <a:srgbClr val="00B050"/>
                </a:solidFill>
              </a:rPr>
              <a:t>3. Өз оюн айтып, өз алдынчалуулука көнүгүшөт.</a:t>
            </a:r>
            <a:endParaRPr lang="ru-RU" sz="4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92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2000">
        <p14:reveal/>
      </p:transition>
    </mc:Choice>
    <mc:Fallback xmlns="">
      <p:transition spd="slow" advClick="0" advTm="2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5018" y="145473"/>
            <a:ext cx="10640291" cy="2098963"/>
          </a:xfrm>
        </p:spPr>
        <p:txBody>
          <a:bodyPr>
            <a:noAutofit/>
          </a:bodyPr>
          <a:lstStyle/>
          <a:p>
            <a:pPr algn="ctr"/>
            <a:r>
              <a:rPr lang="ky-KG" sz="3200" dirty="0">
                <a:solidFill>
                  <a:srgbClr val="FF0000"/>
                </a:solidFill>
              </a:rPr>
              <a:t>Өзүңүздөр билгендей эле </a:t>
            </a:r>
            <a:br>
              <a:rPr lang="ky-KG" sz="3200" dirty="0">
                <a:solidFill>
                  <a:srgbClr val="FF0000"/>
                </a:solidFill>
              </a:rPr>
            </a:br>
            <a:r>
              <a:rPr lang="ky-KG" sz="3200" dirty="0">
                <a:solidFill>
                  <a:srgbClr val="FF0000"/>
                </a:solidFill>
              </a:rPr>
              <a:t>Кыргыз тилинде жалпы 12 сөз түркүмү бар:Аткарган милдеттери жана берген маанилерине карата өз ара 4 бөлүнөт.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5018" y="2244436"/>
            <a:ext cx="11242964" cy="4613564"/>
          </a:xfrm>
        </p:spPr>
        <p:txBody>
          <a:bodyPr>
            <a:normAutofit/>
          </a:bodyPr>
          <a:lstStyle/>
          <a:p>
            <a:pPr algn="l"/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1.Негизги сөз түркүмдөрү: зат атооч, сын атооч, сан атооч, ат атооч, этиш, тактооч.</a:t>
            </a:r>
          </a:p>
          <a:p>
            <a:pPr algn="l"/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2.Өзгөчө сөз түркүмдөрү: тууранды сөз, сырдык сөз.</a:t>
            </a:r>
          </a:p>
          <a:p>
            <a:pPr algn="l"/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3.Кызматчы сөз түркүмдөрү: жандооч, байламта, бөлүкчө, модаль сөздөр. Кызматчы сөз дегенибиз эмне?</a:t>
            </a:r>
          </a:p>
          <a:p>
            <a:pPr algn="l"/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 алдынча турганда эч кандай лексикалык маанини билдирбеген, сүйлөмдөгү сөздөр менен айтылып, тиешелүү болуп турган сөзгө кошумча маани берген, сөз менен сөздү, сүйлөм менен сүйлөмдү байланыштырып турган сөздөр </a:t>
            </a:r>
            <a:r>
              <a:rPr lang="ky-KG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кызматчы сөздөр </a:t>
            </a:r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 аталат.</a:t>
            </a:r>
          </a:p>
          <a:p>
            <a:endParaRPr lang="ky-K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12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00">
        <p:split orient="vert"/>
      </p:transition>
    </mc:Choice>
    <mc:Fallback xmlns="">
      <p:transition spd="slow" advClick="0" advTm="2000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675912" y="1558637"/>
            <a:ext cx="3325090" cy="2992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3196454" y="2186692"/>
            <a:ext cx="1267690" cy="12884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8001001" y="228601"/>
            <a:ext cx="3931917" cy="31796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Бөлүкчөлөр:</a:t>
            </a:r>
          </a:p>
          <a:p>
            <a:pPr algn="ctr"/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гана, эле, өтө, абдан, аябагандай, да, дагы, деле, так, нак, ооба, эч, турмак, түгүл, ыя, и, ээ, куду, кадим, го ж.б.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944101" y="3325091"/>
            <a:ext cx="45719" cy="436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046721" y="3761509"/>
            <a:ext cx="3886198" cy="2909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Модаль сөздөр:</a:t>
            </a:r>
          </a:p>
          <a:p>
            <a:pPr algn="ctr"/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Албетте, арийне, чындыгында, ырас, сөзсүз, шексиз, балким, чамасы, болжолу, мүмкүн,керек, тийиш, ыктымал, көрүнөт, </a:t>
            </a:r>
            <a:r>
              <a:rPr lang="ky-K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чыгар,өңдөнөт, кана,жб.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63506" y="2751495"/>
            <a:ext cx="2694648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y-KG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Кызматчы</a:t>
            </a:r>
            <a:r>
              <a:rPr lang="ky-KG" sz="2400" dirty="0">
                <a:solidFill>
                  <a:srgbClr val="002060"/>
                </a:solidFill>
              </a:rPr>
              <a:t> сөздөр</a:t>
            </a:r>
          </a:p>
          <a:p>
            <a:pPr algn="ctr"/>
            <a:r>
              <a:rPr lang="ky-KG" sz="2400" dirty="0">
                <a:solidFill>
                  <a:srgbClr val="002060"/>
                </a:solidFill>
              </a:rPr>
              <a:t>Маанисине карата</a:t>
            </a:r>
          </a:p>
          <a:p>
            <a:pPr algn="ctr"/>
            <a:r>
              <a:rPr lang="ky-KG" sz="2800" dirty="0">
                <a:solidFill>
                  <a:srgbClr val="002060"/>
                </a:solidFill>
              </a:rPr>
              <a:t> 4 бөлүнөт: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8618" y="3865418"/>
            <a:ext cx="4322603" cy="2909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Байламталар:</a:t>
            </a:r>
          </a:p>
          <a:p>
            <a:pPr algn="ctr"/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Жана, менен, да, а, ал, эми, анткени, себеби, же, бирок, ошентсе да, ошенткени, менен, болбосо, же болбосо, ошондой болсо, да, жана да, эгер, не, мейли, ары, андай болсо ж.б.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8617" y="166254"/>
            <a:ext cx="4322603" cy="31796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Жандоочтор:</a:t>
            </a:r>
          </a:p>
          <a:p>
            <a:pPr algn="ctr"/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Аркылуу, сайын, сыяктуу, шекилдүү, тууралуу, жөнүндө, боюнча, бою, үчүн, менен, дейре, чейин, кийин, карай, карата, караганда, сөрөй, соң, көздөй, жараша, мурун ж.б.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769672"/>
      </p:ext>
    </p:extLst>
  </p:cSld>
  <p:clrMapOvr>
    <a:masterClrMapping/>
  </p:clrMapOvr>
  <p:transition spd="slow" advClick="0" advTm="2000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0278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ky-KG" sz="3600" dirty="0">
                <a:solidFill>
                  <a:srgbClr val="FF0000"/>
                </a:solidFill>
              </a:rPr>
              <a:t>БҮГҮНКҮ САБАГЫБЫЗГА КАРАТА КӨНҮГҮҮЛӨРДҮ АТКАРАБЫЗ.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28344"/>
            <a:ext cx="12191999" cy="5458256"/>
          </a:xfrm>
        </p:spPr>
        <p:txBody>
          <a:bodyPr>
            <a:noAutofit/>
          </a:bodyPr>
          <a:lstStyle/>
          <a:p>
            <a:r>
              <a:rPr lang="ky-KG" sz="3600" dirty="0">
                <a:solidFill>
                  <a:srgbClr val="00B050"/>
                </a:solidFill>
              </a:rPr>
              <a:t>Төмөнкү сөздөрдү катыштырып, сүйлөм түзгүлө.</a:t>
            </a:r>
          </a:p>
          <a:p>
            <a:r>
              <a:rPr lang="ky-KG" sz="3600" dirty="0">
                <a:solidFill>
                  <a:srgbClr val="00B050"/>
                </a:solidFill>
              </a:rPr>
              <a:t> боюнча, ооба, жараша.</a:t>
            </a:r>
          </a:p>
          <a:p>
            <a:r>
              <a:rPr lang="ky-KG" sz="3600" dirty="0">
                <a:solidFill>
                  <a:srgbClr val="00B050"/>
                </a:solidFill>
              </a:rPr>
              <a:t>Мисалы: 1. Бүгүн биз таажывирусунан  кантип сактануу </a:t>
            </a:r>
            <a:r>
              <a:rPr lang="ky-KG" sz="3600" dirty="0">
                <a:solidFill>
                  <a:srgbClr val="FF0000"/>
                </a:solidFill>
              </a:rPr>
              <a:t>боюнча</a:t>
            </a:r>
            <a:r>
              <a:rPr lang="ky-KG" sz="3600" dirty="0">
                <a:solidFill>
                  <a:srgbClr val="00B050"/>
                </a:solidFill>
              </a:rPr>
              <a:t>  маалымат алдык.</a:t>
            </a:r>
          </a:p>
          <a:p>
            <a:r>
              <a:rPr lang="ky-KG" sz="3600" dirty="0">
                <a:solidFill>
                  <a:srgbClr val="00B050"/>
                </a:solidFill>
              </a:rPr>
              <a:t>2.</a:t>
            </a:r>
            <a:r>
              <a:rPr lang="ky-KG" sz="3600" dirty="0">
                <a:solidFill>
                  <a:srgbClr val="FF0000"/>
                </a:solidFill>
              </a:rPr>
              <a:t> Ооба</a:t>
            </a:r>
            <a:r>
              <a:rPr lang="ky-KG" sz="3600" dirty="0">
                <a:solidFill>
                  <a:srgbClr val="00B050"/>
                </a:solidFill>
              </a:rPr>
              <a:t>, сен туура айтасың , жакшы окуу ийгиликке алып келет.</a:t>
            </a:r>
          </a:p>
          <a:p>
            <a:r>
              <a:rPr lang="ky-KG" sz="3600" dirty="0">
                <a:solidFill>
                  <a:srgbClr val="00B050"/>
                </a:solidFill>
              </a:rPr>
              <a:t>3. Мезгилге </a:t>
            </a:r>
            <a:r>
              <a:rPr lang="ky-KG" sz="3600" dirty="0">
                <a:solidFill>
                  <a:srgbClr val="FF0000"/>
                </a:solidFill>
              </a:rPr>
              <a:t>жараша</a:t>
            </a:r>
            <a:r>
              <a:rPr lang="ky-KG" sz="3600" dirty="0">
                <a:solidFill>
                  <a:srgbClr val="00B050"/>
                </a:solidFill>
              </a:rPr>
              <a:t> Ч.Айтматовдун чыгармаларын чыгарып    турабыз.</a:t>
            </a:r>
            <a:endParaRPr lang="ru-RU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61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fade/>
      </p:transition>
    </mc:Choice>
    <mc:Fallback xmlns="">
      <p:transition spd="slow" advClick="0" advTm="2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7473" y="240434"/>
            <a:ext cx="10515600" cy="798657"/>
          </a:xfrm>
        </p:spPr>
        <p:txBody>
          <a:bodyPr/>
          <a:lstStyle/>
          <a:p>
            <a:pPr algn="ctr"/>
            <a:r>
              <a:rPr lang="ky-KG" dirty="0">
                <a:solidFill>
                  <a:srgbClr val="00B050"/>
                </a:solidFill>
              </a:rPr>
              <a:t>Үйгө тапшырма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326" y="1039091"/>
            <a:ext cx="11305309" cy="5818909"/>
          </a:xfrm>
        </p:spPr>
        <p:txBody>
          <a:bodyPr>
            <a:noAutofit/>
          </a:bodyPr>
          <a:lstStyle/>
          <a:p>
            <a:pPr algn="ctr"/>
            <a:r>
              <a:rPr lang="ky-KG" sz="2800">
                <a:solidFill>
                  <a:srgbClr val="FF0000"/>
                </a:solidFill>
              </a:rPr>
              <a:t>Төмөндөгү текстке </a:t>
            </a:r>
            <a:r>
              <a:rPr lang="ky-KG" sz="2800" dirty="0">
                <a:solidFill>
                  <a:srgbClr val="FF0000"/>
                </a:solidFill>
              </a:rPr>
              <a:t>тема коюп, көп чекиттин оордуна тиешелүү кызматчы сөздөрдү таап, көчүрүп жазып, кызматчы сөздүн кайсы түрүнө киретин  аныктагыла.</a:t>
            </a:r>
          </a:p>
          <a:p>
            <a:r>
              <a:rPr lang="ky-KG" sz="2800" dirty="0">
                <a:solidFill>
                  <a:srgbClr val="002060"/>
                </a:solidFill>
              </a:rPr>
              <a:t> Таажывирусу - сүт эмүүчүлөрдүн.......канатуу куштардын ооруга чалдыгышын пайда кылган белгилүу вирустардын тобу.</a:t>
            </a:r>
            <a:endParaRPr lang="ru-RU" sz="2800" dirty="0">
              <a:solidFill>
                <a:srgbClr val="002060"/>
              </a:solidFill>
            </a:endParaRPr>
          </a:p>
          <a:p>
            <a:r>
              <a:rPr lang="ky-KG" sz="2800" dirty="0">
                <a:solidFill>
                  <a:srgbClr val="002060"/>
                </a:solidFill>
              </a:rPr>
              <a:t>Азыркы мезгилде бул оору  көптөгөн мамлекеттерди ...... элдерди бир топ кайгыга салды. Көптөгөн өлкөлөр бул оорууга......биригип күрөш жүргүзүп жатат.</a:t>
            </a:r>
          </a:p>
          <a:p>
            <a:r>
              <a:rPr lang="ky-KG" sz="2800" dirty="0">
                <a:solidFill>
                  <a:srgbClr val="002060"/>
                </a:solidFill>
              </a:rPr>
              <a:t>Дүйнө жүзүн каптап жаткан «таажывирус» оорусун алдын алуу ......өздүк гигена эрежесин сактап, ар бирибиз жоопкерчиликтүү мамиле кылуубуз........!</a:t>
            </a:r>
          </a:p>
        </p:txBody>
      </p:sp>
    </p:spTree>
    <p:extLst>
      <p:ext uri="{BB962C8B-B14F-4D97-AF65-F5344CB8AC3E}">
        <p14:creationId xmlns:p14="http://schemas.microsoft.com/office/powerpoint/2010/main" val="427093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">
        <p:fade/>
      </p:transition>
    </mc:Choice>
    <mc:Fallback xmlns="">
      <p:transition spd="med" advClick="0" advTm="2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5472"/>
            <a:ext cx="12191999" cy="4364181"/>
          </a:xfrm>
        </p:spPr>
        <p:txBody>
          <a:bodyPr>
            <a:noAutofit/>
          </a:bodyPr>
          <a:lstStyle/>
          <a:p>
            <a:pPr algn="ctr"/>
            <a:r>
              <a:rPr lang="ky-KG" sz="7200" dirty="0">
                <a:solidFill>
                  <a:srgbClr val="00B050"/>
                </a:solidFill>
              </a:rPr>
              <a:t>Көңүл бурганыңыздарга чоң рахмат!</a:t>
            </a:r>
            <a:br>
              <a:rPr lang="ky-KG" sz="7200" dirty="0"/>
            </a:br>
            <a:br>
              <a:rPr lang="ky-KG" sz="7200" dirty="0"/>
            </a:b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66255"/>
          </a:xfrm>
        </p:spPr>
        <p:txBody>
          <a:bodyPr>
            <a:normAutofit fontScale="32500" lnSpcReduction="20000"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37" y="2098964"/>
            <a:ext cx="9538854" cy="399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939553"/>
      </p:ext>
    </p:extLst>
  </p:cSld>
  <p:clrMapOvr>
    <a:masterClrMapping/>
  </p:clrMapOvr>
  <p:transition spd="slow" advClick="0" advTm="2000">
    <p:push dir="u"/>
  </p:transition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331</TotalTime>
  <Words>475</Words>
  <Application>Microsoft Office PowerPoint</Application>
  <PresentationFormat>Широкоэкранный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Грань</vt:lpstr>
      <vt:lpstr>Бишкек шаарынын Свердлов районунун №21 орто мектебинин кыргыз тили жана адабияты мугалими Сагидаева Салтанат Ариповна.</vt:lpstr>
      <vt:lpstr>Тема:</vt:lpstr>
      <vt:lpstr>Сабактын максаты:</vt:lpstr>
      <vt:lpstr>Өзүңүздөр билгендей эле  Кыргыз тилинде жалпы 12 сөз түркүмү бар:Аткарган милдеттери жана берген маанилерине карата өз ара 4 бөлүнөт.</vt:lpstr>
      <vt:lpstr>Презентация PowerPoint</vt:lpstr>
      <vt:lpstr>БҮГҮНКҮ САБАГЫБЫЗГА КАРАТА КӨНҮГҮҮЛӨРДҮ АТКАРАБЫЗ.</vt:lpstr>
      <vt:lpstr>Үйгө тапшырма</vt:lpstr>
      <vt:lpstr>Көңүл бурганыңыздарга чоң рахмат! 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komp</dc:creator>
  <cp:lastModifiedBy>996706204402</cp:lastModifiedBy>
  <cp:revision>30</cp:revision>
  <dcterms:created xsi:type="dcterms:W3CDTF">2020-04-04T16:20:44Z</dcterms:created>
  <dcterms:modified xsi:type="dcterms:W3CDTF">2020-04-07T20:16:02Z</dcterms:modified>
</cp:coreProperties>
</file>