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70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71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86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71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3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6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5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9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5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3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69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AAA8-6572-4E70-814A-4CEFB6D71E9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EC9881-33B1-4F16-B0E7-FB0F11B27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48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0" r:id="rId12"/>
    <p:sldLayoutId id="2147484351" r:id="rId13"/>
    <p:sldLayoutId id="2147484352" r:id="rId14"/>
    <p:sldLayoutId id="2147484353" r:id="rId15"/>
    <p:sldLayoutId id="214748435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7528" y="87284"/>
            <a:ext cx="9019308" cy="292608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Бишкек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шаарынын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Свердлов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районунун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№21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мектебинин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тили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адабияты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мугалими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Сагидаева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Салтанат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Ариповна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7528" y="3013365"/>
            <a:ext cx="9019308" cy="38446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8" y="2992582"/>
            <a:ext cx="9019308" cy="32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127106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solidFill>
                  <a:srgbClr val="FF0000"/>
                </a:solidFill>
              </a:rPr>
              <a:t>Тема: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8636"/>
            <a:ext cx="10515600" cy="5299363"/>
          </a:xfrm>
        </p:spPr>
        <p:txBody>
          <a:bodyPr>
            <a:noAutofit/>
          </a:bodyPr>
          <a:lstStyle/>
          <a:p>
            <a:pPr algn="ctr"/>
            <a:r>
              <a:rPr lang="ru-RU" sz="9600" dirty="0" err="1">
                <a:solidFill>
                  <a:srgbClr val="00B050"/>
                </a:solidFill>
              </a:rPr>
              <a:t>Кызматчы</a:t>
            </a:r>
            <a:r>
              <a:rPr lang="ru-RU" sz="9600" dirty="0">
                <a:solidFill>
                  <a:srgbClr val="00B050"/>
                </a:solidFill>
              </a:rPr>
              <a:t> с</a:t>
            </a:r>
            <a:r>
              <a:rPr lang="ky-KG" sz="9600" dirty="0">
                <a:solidFill>
                  <a:srgbClr val="00B050"/>
                </a:solidFill>
              </a:rPr>
              <a:t>өздөр </a:t>
            </a:r>
          </a:p>
          <a:p>
            <a:pPr marL="0" indent="0" algn="ctr">
              <a:buNone/>
            </a:pPr>
            <a:r>
              <a:rPr lang="ky-KG" sz="9600" dirty="0">
                <a:solidFill>
                  <a:srgbClr val="00B050"/>
                </a:solidFill>
              </a:rPr>
              <a:t>( 7-класс )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24877"/>
      </p:ext>
    </p:extLst>
  </p:cSld>
  <p:clrMapOvr>
    <a:masterClrMapping/>
  </p:clrMapOvr>
  <p:transition spd="slow" advClick="0" advTm="2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y-KG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 максаты: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639108"/>
          </a:xfrm>
        </p:spPr>
        <p:txBody>
          <a:bodyPr>
            <a:normAutofit fontScale="92500"/>
          </a:bodyPr>
          <a:lstStyle/>
          <a:p>
            <a:r>
              <a:rPr lang="ky-KG" sz="4800" dirty="0">
                <a:solidFill>
                  <a:srgbClr val="00B050"/>
                </a:solidFill>
              </a:rPr>
              <a:t>1. Кызматчы сөз түркүмдөрү боюнча маалымат алышат.</a:t>
            </a:r>
          </a:p>
          <a:p>
            <a:r>
              <a:rPr lang="ky-KG" sz="4800" dirty="0">
                <a:solidFill>
                  <a:srgbClr val="00B050"/>
                </a:solidFill>
              </a:rPr>
              <a:t>2. Маани берүүчү сөз түркүмдөрдөн айырмачылыгын мүнөздөй алышат.</a:t>
            </a:r>
          </a:p>
          <a:p>
            <a:r>
              <a:rPr lang="ky-KG" sz="4800" dirty="0">
                <a:solidFill>
                  <a:srgbClr val="00B050"/>
                </a:solidFill>
              </a:rPr>
              <a:t>3. Өз оюн айтып, өз алдынчалуулука көнүгүшөт.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2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">
        <p14:reveal/>
      </p:transition>
    </mc:Choice>
    <mc:Fallback xmlns="">
      <p:transition spd="slow" advClick="0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018" y="145473"/>
            <a:ext cx="10640291" cy="2098963"/>
          </a:xfrm>
        </p:spPr>
        <p:txBody>
          <a:bodyPr>
            <a:noAutofit/>
          </a:bodyPr>
          <a:lstStyle/>
          <a:p>
            <a:pPr algn="ctr"/>
            <a:r>
              <a:rPr lang="ky-KG" sz="3200" dirty="0">
                <a:solidFill>
                  <a:srgbClr val="FF0000"/>
                </a:solidFill>
              </a:rPr>
              <a:t>Өзүңүздөр билгендей эле </a:t>
            </a:r>
            <a:br>
              <a:rPr lang="ky-KG" sz="3200" dirty="0">
                <a:solidFill>
                  <a:srgbClr val="FF0000"/>
                </a:solidFill>
              </a:rPr>
            </a:br>
            <a:r>
              <a:rPr lang="ky-KG" sz="3200" dirty="0">
                <a:solidFill>
                  <a:srgbClr val="FF0000"/>
                </a:solidFill>
              </a:rPr>
              <a:t>Кыргыз тилинде жалпы 12 сөз түркүмү бар:Аткарган милдеттери жана берген маанилерине карата өз ара 4 бөлүнөт.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018" y="2244436"/>
            <a:ext cx="11242964" cy="4613564"/>
          </a:xfrm>
        </p:spPr>
        <p:txBody>
          <a:bodyPr>
            <a:normAutofit/>
          </a:bodyPr>
          <a:lstStyle/>
          <a:p>
            <a:pPr algn="l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1.Негизги сөз түркүмдөрү: зат атооч, сын атооч, сан атооч, ат атооч, этиш, тактооч.</a:t>
            </a:r>
          </a:p>
          <a:p>
            <a:pPr algn="l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2.Өзгөчө сөз түркүмдөрү: тууранды сөз, сырдык сөз.</a:t>
            </a:r>
          </a:p>
          <a:p>
            <a:pPr algn="l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3.Кызматчы сөз түркүмдөрү: жандооч, байламта, бөлүкчө, модаль сөздөр. Кызматчы сөз дегенибиз эмне?</a:t>
            </a:r>
          </a:p>
          <a:p>
            <a:pPr algn="l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 алдынча турганда эч кандай лексикалык маанини билдирбеген, сүйлөмдөгү сөздөр менен айтылып, тиешелүү болуп турган сөзгө кошумча маани берген, сөз менен сөздү, сүйлөм менен сүйлөмдү байланыштырып турган сөздөр </a:t>
            </a:r>
            <a:r>
              <a:rPr lang="ky-KG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кызматчы сөздөр </a:t>
            </a:r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аталат.</a:t>
            </a:r>
          </a:p>
          <a:p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12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912" y="1558637"/>
            <a:ext cx="3325090" cy="299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3196454" y="2186692"/>
            <a:ext cx="1267690" cy="128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001001" y="228601"/>
            <a:ext cx="3931917" cy="3179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Бөлүкчөлөр:</a:t>
            </a:r>
          </a:p>
          <a:p>
            <a:pPr algn="ctr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гана, эле, өтө, абдан, аябагандай, да, дагы, деле, так, нак, ооба, эч, турмак, түгүл, ыя, и, ээ, куду, кадим, го ж.б.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44101" y="3325091"/>
            <a:ext cx="45719" cy="436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046721" y="3761509"/>
            <a:ext cx="3886198" cy="290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Модаль сөздөр:</a:t>
            </a:r>
          </a:p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Албетте, арийне, чындыгында, ырас, сөзсүз, шексиз, балким, чамасы, болжолу, мүмкүн,керек, тийиш, ыктымал, көрүнөт, </a:t>
            </a:r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чыгар,өңдөнөт, кана,жб.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63506" y="2751495"/>
            <a:ext cx="2694648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y-KG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Кызматчы</a:t>
            </a:r>
            <a:r>
              <a:rPr lang="ky-KG" sz="2400" dirty="0">
                <a:solidFill>
                  <a:srgbClr val="002060"/>
                </a:solidFill>
              </a:rPr>
              <a:t> сөздөр</a:t>
            </a:r>
          </a:p>
          <a:p>
            <a:pPr algn="ctr"/>
            <a:r>
              <a:rPr lang="ky-KG" sz="2400" dirty="0">
                <a:solidFill>
                  <a:srgbClr val="002060"/>
                </a:solidFill>
              </a:rPr>
              <a:t>Маанисине карата</a:t>
            </a:r>
          </a:p>
          <a:p>
            <a:pPr algn="ctr"/>
            <a:r>
              <a:rPr lang="ky-KG" sz="2800" dirty="0">
                <a:solidFill>
                  <a:srgbClr val="002060"/>
                </a:solidFill>
              </a:rPr>
              <a:t> 4 бөлүнөт: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618" y="3865418"/>
            <a:ext cx="4322603" cy="290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Байламталар:</a:t>
            </a:r>
          </a:p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Жана, менен, да, а, ал, эми, анткени, себеби, же, бирок, ошентсе да, ошенткени, менен, болбосо, же болбосо, ошондой болсо, да, жана да, эгер, не, мейли, ары, андай болсо ж.б.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17" y="166254"/>
            <a:ext cx="4322603" cy="3179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Жандоочтор:</a:t>
            </a:r>
          </a:p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Аркылуу, сайын, сыяктуу, шекилдүү, тууралуу, жөнүндө, боюнча, бою, үчүн, менен, дейре, чейин, кийин, карай, карата, караганда, сөрөй, соң, көздөй, жараша, мурун ж.б.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69672"/>
      </p:ext>
    </p:extLst>
  </p:cSld>
  <p:clrMapOvr>
    <a:masterClrMapping/>
  </p:clrMapOvr>
  <p:transition spd="slow" advClick="0" advTm="2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27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y-KG" sz="3600" dirty="0">
                <a:solidFill>
                  <a:srgbClr val="FF0000"/>
                </a:solidFill>
              </a:rPr>
              <a:t>БҮГҮНКҮ САБАГЫБЫЗГА КАРАТА КӨНҮГҮҮЛӨРДҮ АТКАРАБЫЗ.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344"/>
            <a:ext cx="12191999" cy="5458256"/>
          </a:xfrm>
        </p:spPr>
        <p:txBody>
          <a:bodyPr>
            <a:noAutofit/>
          </a:bodyPr>
          <a:lstStyle/>
          <a:p>
            <a:r>
              <a:rPr lang="ky-KG" sz="3600" dirty="0">
                <a:solidFill>
                  <a:srgbClr val="00B050"/>
                </a:solidFill>
              </a:rPr>
              <a:t>Төмөнкү сөздөрдү катыштырып, сүйлөм түзгүлө.</a:t>
            </a:r>
          </a:p>
          <a:p>
            <a:r>
              <a:rPr lang="ky-KG" sz="3600" dirty="0">
                <a:solidFill>
                  <a:srgbClr val="00B050"/>
                </a:solidFill>
              </a:rPr>
              <a:t> боюнча, ооба, жараша.</a:t>
            </a:r>
          </a:p>
          <a:p>
            <a:r>
              <a:rPr lang="ky-KG" sz="3600" dirty="0">
                <a:solidFill>
                  <a:srgbClr val="00B050"/>
                </a:solidFill>
              </a:rPr>
              <a:t>Мисалы: 1. Бүгүн биз таажывирусунан  кантип сактануу </a:t>
            </a:r>
            <a:r>
              <a:rPr lang="ky-KG" sz="3600" dirty="0">
                <a:solidFill>
                  <a:srgbClr val="FF0000"/>
                </a:solidFill>
              </a:rPr>
              <a:t>боюнча</a:t>
            </a:r>
            <a:r>
              <a:rPr lang="ky-KG" sz="3600" dirty="0">
                <a:solidFill>
                  <a:srgbClr val="00B050"/>
                </a:solidFill>
              </a:rPr>
              <a:t>  маалымат алдык.</a:t>
            </a:r>
          </a:p>
          <a:p>
            <a:r>
              <a:rPr lang="ky-KG" sz="3600" dirty="0">
                <a:solidFill>
                  <a:srgbClr val="00B050"/>
                </a:solidFill>
              </a:rPr>
              <a:t>2.</a:t>
            </a:r>
            <a:r>
              <a:rPr lang="ky-KG" sz="3600" dirty="0">
                <a:solidFill>
                  <a:srgbClr val="FF0000"/>
                </a:solidFill>
              </a:rPr>
              <a:t> Ооба</a:t>
            </a:r>
            <a:r>
              <a:rPr lang="ky-KG" sz="3600" dirty="0">
                <a:solidFill>
                  <a:srgbClr val="00B050"/>
                </a:solidFill>
              </a:rPr>
              <a:t>, сен туура айтасың , жакшы окуу ийгиликке алып келет.</a:t>
            </a:r>
          </a:p>
          <a:p>
            <a:r>
              <a:rPr lang="ky-KG" sz="3600" dirty="0">
                <a:solidFill>
                  <a:srgbClr val="00B050"/>
                </a:solidFill>
              </a:rPr>
              <a:t>3. Мезгилге </a:t>
            </a:r>
            <a:r>
              <a:rPr lang="ky-KG" sz="3600" dirty="0">
                <a:solidFill>
                  <a:srgbClr val="FF0000"/>
                </a:solidFill>
              </a:rPr>
              <a:t>жараша</a:t>
            </a:r>
            <a:r>
              <a:rPr lang="ky-KG" sz="3600" dirty="0">
                <a:solidFill>
                  <a:srgbClr val="00B050"/>
                </a:solidFill>
              </a:rPr>
              <a:t> Ч.Айтматовдун чыгармаларын чыгарып    турабыз.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1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473" y="240434"/>
            <a:ext cx="10515600" cy="798657"/>
          </a:xfrm>
        </p:spPr>
        <p:txBody>
          <a:bodyPr/>
          <a:lstStyle/>
          <a:p>
            <a:pPr algn="ctr"/>
            <a:r>
              <a:rPr lang="ky-KG" dirty="0">
                <a:solidFill>
                  <a:srgbClr val="00B050"/>
                </a:solidFill>
              </a:rPr>
              <a:t>Үйгө тапшырма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6" y="1039091"/>
            <a:ext cx="11305309" cy="5818909"/>
          </a:xfrm>
        </p:spPr>
        <p:txBody>
          <a:bodyPr>
            <a:noAutofit/>
          </a:bodyPr>
          <a:lstStyle/>
          <a:p>
            <a:pPr algn="ctr"/>
            <a:r>
              <a:rPr lang="ky-KG" sz="2800">
                <a:solidFill>
                  <a:srgbClr val="FF0000"/>
                </a:solidFill>
              </a:rPr>
              <a:t>Төмөндөгү текстке </a:t>
            </a:r>
            <a:r>
              <a:rPr lang="ky-KG" sz="2800" dirty="0">
                <a:solidFill>
                  <a:srgbClr val="FF0000"/>
                </a:solidFill>
              </a:rPr>
              <a:t>тема коюп, көп чекиттин оордуна тиешелүү кызматчы сөздөрдү таап, көчүрүп жазып, кызматчы сөздүн кайсы түрүнө киретин  аныктагыла.</a:t>
            </a:r>
          </a:p>
          <a:p>
            <a:r>
              <a:rPr lang="ky-KG" sz="2800" dirty="0">
                <a:solidFill>
                  <a:srgbClr val="002060"/>
                </a:solidFill>
              </a:rPr>
              <a:t> Таажывирусу - сүт эмүүчүлөрдүн.......канатуу куштардын ооруга чалдыгышын пайда кылган белгилүу вирустардын тобу.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ky-KG" sz="2800" dirty="0">
                <a:solidFill>
                  <a:srgbClr val="002060"/>
                </a:solidFill>
              </a:rPr>
              <a:t>Азыркы мезгилде бул оору  көптөгөн мамлекеттерди ...... элдерди бир топ кайгыга салды. Көптөгөн өлкөлөр бул оорууга......биригип күрөш жүргүзүп жатат.</a:t>
            </a:r>
          </a:p>
          <a:p>
            <a:r>
              <a:rPr lang="ky-KG" sz="2800" dirty="0">
                <a:solidFill>
                  <a:srgbClr val="002060"/>
                </a:solidFill>
              </a:rPr>
              <a:t>Дүйнө жүзүн каптап жаткан «таажывирус» оорусун алдын алуу ......өздүк гигена эрежесин сактап, ар бирибиз жоопкерчиликтүү мамиле кылуубуз........!</a:t>
            </a:r>
          </a:p>
        </p:txBody>
      </p:sp>
    </p:spTree>
    <p:extLst>
      <p:ext uri="{BB962C8B-B14F-4D97-AF65-F5344CB8AC3E}">
        <p14:creationId xmlns:p14="http://schemas.microsoft.com/office/powerpoint/2010/main" val="427093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5472"/>
            <a:ext cx="12191999" cy="4364181"/>
          </a:xfrm>
        </p:spPr>
        <p:txBody>
          <a:bodyPr>
            <a:noAutofit/>
          </a:bodyPr>
          <a:lstStyle/>
          <a:p>
            <a:pPr algn="ctr"/>
            <a:r>
              <a:rPr lang="ky-KG" sz="7200" dirty="0">
                <a:solidFill>
                  <a:srgbClr val="00B050"/>
                </a:solidFill>
              </a:rPr>
              <a:t>Көңүл бурганыңыздарга чоң рахмат!</a:t>
            </a:r>
            <a:br>
              <a:rPr lang="ky-KG" sz="7200" dirty="0"/>
            </a:br>
            <a:br>
              <a:rPr lang="ky-KG" sz="7200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66255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7" y="2098964"/>
            <a:ext cx="9538854" cy="399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39553"/>
      </p:ext>
    </p:extLst>
  </p:cSld>
  <p:clrMapOvr>
    <a:masterClrMapping/>
  </p:clrMapOvr>
  <p:transition spd="slow" advClick="0" advTm="2000">
    <p:push dir="u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475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Бишкек шаарынын Свердлов районунун №21 орто мектебинин кыргыз тили жана адабияты мугалими Сагидаева Салтанат Ариповна.</vt:lpstr>
      <vt:lpstr>Тема:</vt:lpstr>
      <vt:lpstr>Сабактын максаты:</vt:lpstr>
      <vt:lpstr>Өзүңүздөр билгендей эле  Кыргыз тилинде жалпы 12 сөз түркүмү бар:Аткарган милдеттери жана берген маанилерине карата өз ара 4 бөлүнөт.</vt:lpstr>
      <vt:lpstr>Презентация PowerPoint</vt:lpstr>
      <vt:lpstr>БҮГҮНКҮ САБАГЫБЫЗГА КАРАТА КӨНҮГҮҮЛӨРДҮ АТКАРАБЫЗ.</vt:lpstr>
      <vt:lpstr>Үйгө тапшырма</vt:lpstr>
      <vt:lpstr>Көңүл бурганыңыздарга чоң рахмат!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996706204402</cp:lastModifiedBy>
  <cp:revision>30</cp:revision>
  <dcterms:created xsi:type="dcterms:W3CDTF">2020-04-04T16:20:44Z</dcterms:created>
  <dcterms:modified xsi:type="dcterms:W3CDTF">2020-04-07T20:16:02Z</dcterms:modified>
</cp:coreProperties>
</file>